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Scs</a:t>
            </a:r>
            <a:r>
              <a:rPr lang="en-US" dirty="0"/>
              <a:t>. -Virtual Meals Distributions/</a:t>
            </a:r>
            <a:r>
              <a:rPr lang="en-US" sz="2200" dirty="0"/>
              <a:t>pick up guide.</a:t>
            </a:r>
            <a:r>
              <a:rPr lang="en-US" dirty="0"/>
              <a:t>  </a:t>
            </a:r>
            <a:br>
              <a:rPr lang="en-US" dirty="0"/>
            </a:br>
            <a:r>
              <a:rPr lang="en-US" sz="2400" dirty="0"/>
              <a:t>for parents/guardians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Thursdays   9 am   -   12 pm</a:t>
            </a:r>
          </a:p>
          <a:p>
            <a:r>
              <a:rPr lang="en-US" dirty="0"/>
              <a:t>                 1pm    -   5pm</a:t>
            </a:r>
          </a:p>
          <a:p>
            <a:r>
              <a:rPr lang="en-US" dirty="0"/>
              <a:t>Fridays        7 am   -   9 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93359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8</TotalTime>
  <Words>25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Gill Sans MT</vt:lpstr>
      <vt:lpstr>Parcel</vt:lpstr>
      <vt:lpstr>Scs. -Virtual Meals Distributions/pick up guide.   for parents/guardians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Scs -Virtual Meals Distributions/pick up.   for parents/guardians  </dc:title>
  <dc:creator>FRANCIS  OFFIONG</dc:creator>
  <cp:lastModifiedBy>FRANCIS  OFFIONG</cp:lastModifiedBy>
  <cp:revision>2</cp:revision>
  <dcterms:created xsi:type="dcterms:W3CDTF">2020-08-12T17:25:25Z</dcterms:created>
  <dcterms:modified xsi:type="dcterms:W3CDTF">2020-08-12T17:48:51Z</dcterms:modified>
</cp:coreProperties>
</file>